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35763" cy="98663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186" y="3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EA5D44-7AD2-412A-8768-7E7AA089DBAA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2023年5月16日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65D8478-5AB3-450C-8BA3-88FC210C56C9}" type="datetime4">
              <a:rPr lang="ja-JP" altLang="en-US" smtClean="0"/>
              <a:pPr/>
              <a:t>2023年5月16日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クリックしてマスター テキストのスタイルを編集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C8BD8E7-1312-41F3-99C4-6DA5AF89196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6FF1CC-8D69-479A-8F43-F2F05DBC9E67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1F98A8-AF56-43D0-915B-2A2E6BAB75A1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と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1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14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6463B-1181-427E-923E-D6A8CFDF49BF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 ヘッダー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5E378-9F70-473D-A3E5-D1FF2596AFAF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7A7C7C-3996-406A-9CF0-B3A1F94D1DF5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4E1304-0868-43E4-8B9B-F57A8DF55F25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47A6DE-4BE2-42B3-AD64-52C5C1375022}" type="datetime4">
              <a:rPr lang="ja-JP" altLang="en-US" smtClean="0"/>
              <a:t>2023年5月16日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長方形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C05A6A9-4B73-4C5B-8DEE-F29775C2C205}" type="datetime4">
              <a:rPr lang="ja-JP" altLang="en-US" smtClean="0"/>
              <a:pPr/>
              <a:t>2023年5月16日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400" kern="1200" cap="all" baseline="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3400" y="4933915"/>
            <a:ext cx="11125200" cy="914400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/>
              <a:t>　　　　　　　　　　</a:t>
            </a:r>
            <a:r>
              <a:rPr lang="ja-JP" altLang="en-US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53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麻雀教室を始めました！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434482" cy="571500"/>
          </a:xfrm>
        </p:spPr>
        <p:txBody>
          <a:bodyPr rtlCol="0">
            <a:normAutofit fontScale="92500"/>
          </a:bodyPr>
          <a:lstStyle/>
          <a:p>
            <a:pPr rtl="0"/>
            <a:r>
              <a:rPr lang="ja-JP" altLang="en-US" dirty="0"/>
              <a:t>　　　　　　　　　　　　　　　　　　　　　　　　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ご興味のある方は事前に職員までお申し込みください。</a:t>
            </a:r>
            <a:endParaRPr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ストロー コンプリート 悲しいことに 健康 麻雀 イラスト - hayaocha.com">
            <a:extLst>
              <a:ext uri="{FF2B5EF4-FFF2-40B4-BE49-F238E27FC236}">
                <a16:creationId xmlns:a16="http://schemas.microsoft.com/office/drawing/2014/main" id="{3A05E70F-5A71-4375-1747-B3BE0440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571812"/>
            <a:ext cx="4023360" cy="25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ストロー コンプリート 悲しいことに 健康 麻雀 イラスト - hayaocha.com">
            <a:extLst>
              <a:ext uri="{FF2B5EF4-FFF2-40B4-BE49-F238E27FC236}">
                <a16:creationId xmlns:a16="http://schemas.microsoft.com/office/drawing/2014/main" id="{2CF39D32-60CD-CAAE-7C58-7118D256052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52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図プレースホルダー 9">
            <a:extLst>
              <a:ext uri="{FF2B5EF4-FFF2-40B4-BE49-F238E27FC236}">
                <a16:creationId xmlns:a16="http://schemas.microsoft.com/office/drawing/2014/main" id="{0633FA19-FE05-A9C2-FA7C-6D7B7BCF5F10}"/>
              </a:ext>
            </a:extLst>
          </p:cNvPr>
          <p:cNvSpPr txBox="1">
            <a:spLocks/>
          </p:cNvSpPr>
          <p:nvPr/>
        </p:nvSpPr>
        <p:spPr>
          <a:xfrm>
            <a:off x="4053841" y="7128"/>
            <a:ext cx="4023360" cy="4745736"/>
          </a:xfrm>
          <a:prstGeom prst="rect">
            <a:avLst/>
          </a:prstGeom>
        </p:spPr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653ABEB-BA3E-663E-6853-51E9F4A57E2C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 bwMode="auto">
          <a:xfrm>
            <a:off x="8168639" y="7128"/>
            <a:ext cx="4023360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5D9653-147F-7E6E-2058-90CE62ABF314}"/>
              </a:ext>
            </a:extLst>
          </p:cNvPr>
          <p:cNvSpPr txBox="1"/>
          <p:nvPr/>
        </p:nvSpPr>
        <p:spPr>
          <a:xfrm>
            <a:off x="4160521" y="108909"/>
            <a:ext cx="3962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前橋市で「群馬のまあじゃん」を経営している</a:t>
            </a:r>
            <a:endParaRPr kumimoji="1" lang="en-US" altLang="ja-JP" sz="2200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r>
              <a:rPr kumimoji="1" lang="ja-JP" altLang="en-US" sz="14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とくら　　　　　　　たけし</a:t>
            </a:r>
            <a:endParaRPr kumimoji="1" lang="en-US" altLang="ja-JP" sz="2000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代表</a:t>
            </a:r>
            <a:r>
              <a:rPr kumimoji="1" lang="ja-JP" altLang="en-US" sz="20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36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都倉　猛</a:t>
            </a:r>
            <a:r>
              <a:rPr kumimoji="1" lang="ja-JP" altLang="en-US" sz="28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を講師にお招きし、初心者から経験者まで、丁寧な指導を行います。</a:t>
            </a:r>
            <a:endParaRPr kumimoji="1" lang="en-US" altLang="ja-JP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dirty="0">
              <a:solidFill>
                <a:schemeClr val="tx1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麻雀</a:t>
            </a:r>
            <a:r>
              <a:rPr kumimoji="1" lang="ja-JP" altLang="en-US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は、手指運動</a:t>
            </a:r>
            <a:r>
              <a:rPr kumimoji="1" lang="ja-JP" altLang="en-US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につながります。</a:t>
            </a:r>
            <a:r>
              <a:rPr lang="ja-JP" altLang="en-US" b="0" i="0" dirty="0">
                <a:solidFill>
                  <a:schemeClr val="tx1">
                    <a:lumMod val="75000"/>
                  </a:schemeClr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「手は第二の脳」ともいわれるほど、手指を動かすことは脳に大きく影響を与えるとされています。</a:t>
            </a:r>
            <a:endParaRPr lang="en-US" altLang="ja-JP" b="0" i="0" dirty="0">
              <a:solidFill>
                <a:schemeClr val="tx1">
                  <a:lumMod val="75000"/>
                </a:schemeClr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tx1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皆さんのご参加をお待ちしています。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C6F079C3-6658-2213-0B83-A03931FEC69C}"/>
              </a:ext>
            </a:extLst>
          </p:cNvPr>
          <p:cNvSpPr/>
          <p:nvPr/>
        </p:nvSpPr>
        <p:spPr>
          <a:xfrm>
            <a:off x="3181910" y="4207384"/>
            <a:ext cx="2380584" cy="804718"/>
          </a:xfrm>
          <a:prstGeom prst="wedgeEllipseCallout">
            <a:avLst>
              <a:gd name="adj1" fmla="val 44703"/>
              <a:gd name="adj2" fmla="val 606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kumimoji="1" lang="ja-JP" altLang="en-US" sz="3200" dirty="0">
                <a:solidFill>
                  <a:schemeClr val="tx1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月より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健康とフィットネス 16 x 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65_TF02922391.potx" id="{C43CC372-5022-4387-9DAA-990A24514081}" vid="{DD4B447A-D74A-438F-9F60-66A330F551DD}"/>
    </a:ext>
  </a:extLst>
</a:theme>
</file>

<file path=ppt/theme/theme2.xml><?xml version="1.0" encoding="utf-8"?>
<a:theme xmlns:a="http://schemas.openxmlformats.org/drawingml/2006/main" name="Office テーマ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健康とフィットネスに関するプレゼンテーション (ワイド画面)</Template>
  <TotalTime>23</TotalTime>
  <Words>101</Words>
  <Application>Microsoft Office PowerPoint</Application>
  <PresentationFormat>ワイド画面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Meiryo UI</vt:lpstr>
      <vt:lpstr>UD デジタル 教科書体 NK-B</vt:lpstr>
      <vt:lpstr>Arial</vt:lpstr>
      <vt:lpstr>健康とフィットネス 16 x 9</vt:lpstr>
      <vt:lpstr>　　　　　　　　　　　麻雀教室を始めました！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　　　　　　　　　麻雀教室を始めます！</dc:title>
  <dc:creator>user29</dc:creator>
  <cp:lastModifiedBy>user52</cp:lastModifiedBy>
  <cp:revision>3</cp:revision>
  <cp:lastPrinted>2023-04-10T14:05:23Z</cp:lastPrinted>
  <dcterms:created xsi:type="dcterms:W3CDTF">2023-04-08T03:05:49Z</dcterms:created>
  <dcterms:modified xsi:type="dcterms:W3CDTF">2023-05-16T09:22:16Z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